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notesMasterIdLst>
    <p:notesMasterId r:id="rId13"/>
  </p:notesMasterIdLst>
  <p:handoutMasterIdLst>
    <p:handoutMasterId r:id="rId14"/>
  </p:handoutMasterIdLst>
  <p:sldIdLst>
    <p:sldId id="461" r:id="rId2"/>
    <p:sldId id="393" r:id="rId3"/>
    <p:sldId id="462" r:id="rId4"/>
    <p:sldId id="470" r:id="rId5"/>
    <p:sldId id="463" r:id="rId6"/>
    <p:sldId id="468" r:id="rId7"/>
    <p:sldId id="466" r:id="rId8"/>
    <p:sldId id="467" r:id="rId9"/>
    <p:sldId id="469" r:id="rId10"/>
    <p:sldId id="456" r:id="rId11"/>
    <p:sldId id="457" r:id="rId12"/>
  </p:sldIdLst>
  <p:sldSz cx="9144000" cy="6858000" type="screen4x3"/>
  <p:notesSz cx="7010400" cy="9398000"/>
  <p:custDataLst>
    <p:tags r:id="rId1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496">
          <p15:clr>
            <a:srgbClr val="A4A3A4"/>
          </p15:clr>
        </p15:guide>
        <p15:guide id="2" pos="48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0" userDrawn="1">
          <p15:clr>
            <a:srgbClr val="A4A3A4"/>
          </p15:clr>
        </p15:guide>
        <p15:guide id="2" pos="2209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us Svensén" initials="JFMS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3336"/>
    <a:srgbClr val="3F9D26"/>
    <a:srgbClr val="FFD89F"/>
    <a:srgbClr val="3399FF"/>
    <a:srgbClr val="FF3300"/>
    <a:srgbClr val="0000FF"/>
    <a:srgbClr val="238D46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B4C5D-2C76-4E1E-B430-8E4F3085027F}" v="50" dt="2020-11-14T15:35:54.5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73" autoAdjust="0"/>
    <p:restoredTop sz="94092" autoAdjust="0"/>
  </p:normalViewPr>
  <p:slideViewPr>
    <p:cSldViewPr>
      <p:cViewPr varScale="1">
        <p:scale>
          <a:sx n="105" d="100"/>
          <a:sy n="105" d="100"/>
        </p:scale>
        <p:origin x="456" y="114"/>
      </p:cViewPr>
      <p:guideLst>
        <p:guide orient="horz" pos="2496"/>
        <p:guide pos="4848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858"/>
    </p:cViewPr>
  </p:sorterViewPr>
  <p:notesViewPr>
    <p:cSldViewPr>
      <p:cViewPr varScale="1">
        <p:scale>
          <a:sx n="80" d="100"/>
          <a:sy n="80" d="100"/>
        </p:scale>
        <p:origin x="-2094" y="-84"/>
      </p:cViewPr>
      <p:guideLst>
        <p:guide orient="horz" pos="2960"/>
        <p:guide pos="22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microsoft.com/office/2015/10/relationships/revisionInfo" Target="revisionInfo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queline N" userId="7febc520ade5fca9" providerId="LiveId" clId="{08FB4C5D-2C76-4E1E-B430-8E4F3085027F}"/>
    <pc:docChg chg="undo custSel addSld delSld modSld">
      <pc:chgData name="Jacqueline N" userId="7febc520ade5fca9" providerId="LiveId" clId="{08FB4C5D-2C76-4E1E-B430-8E4F3085027F}" dt="2020-11-14T15:35:54.518" v="1687" actId="164"/>
      <pc:docMkLst>
        <pc:docMk/>
      </pc:docMkLst>
      <pc:sldChg chg="addSp delSp modSp mod">
        <pc:chgData name="Jacqueline N" userId="7febc520ade5fca9" providerId="LiveId" clId="{08FB4C5D-2C76-4E1E-B430-8E4F3085027F}" dt="2020-11-14T14:03:29.195" v="12"/>
        <pc:sldMkLst>
          <pc:docMk/>
          <pc:sldMk cId="0" sldId="393"/>
        </pc:sldMkLst>
        <pc:spChg chg="add del mod">
          <ac:chgData name="Jacqueline N" userId="7febc520ade5fca9" providerId="LiveId" clId="{08FB4C5D-2C76-4E1E-B430-8E4F3085027F}" dt="2020-11-14T14:03:03.673" v="9" actId="21"/>
          <ac:spMkLst>
            <pc:docMk/>
            <pc:sldMk cId="0" sldId="393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03:07.201" v="11" actId="1076"/>
          <ac:spMkLst>
            <pc:docMk/>
            <pc:sldMk cId="0" sldId="393"/>
            <ac:spMk id="6" creationId="{F77BA472-EFE9-44C1-A484-086A386FD914}"/>
          </ac:spMkLst>
        </pc:spChg>
        <pc:picChg chg="add del">
          <ac:chgData name="Jacqueline N" userId="7febc520ade5fca9" providerId="LiveId" clId="{08FB4C5D-2C76-4E1E-B430-8E4F3085027F}" dt="2020-11-14T14:02:51.287" v="5"/>
          <ac:picMkLst>
            <pc:docMk/>
            <pc:sldMk cId="0" sldId="393"/>
            <ac:picMk id="3" creationId="{D3E34F3C-A65A-4400-A3FC-0B1162E5A86B}"/>
          </ac:picMkLst>
        </pc:picChg>
        <pc:picChg chg="add mod">
          <ac:chgData name="Jacqueline N" userId="7febc520ade5fca9" providerId="LiveId" clId="{08FB4C5D-2C76-4E1E-B430-8E4F3085027F}" dt="2020-11-14T14:03:29.195" v="12"/>
          <ac:picMkLst>
            <pc:docMk/>
            <pc:sldMk cId="0" sldId="393"/>
            <ac:picMk id="5" creationId="{F3B8543E-2A20-4850-A582-43CFB30E294E}"/>
          </ac:picMkLst>
        </pc:picChg>
      </pc:sldChg>
      <pc:sldChg chg="new del">
        <pc:chgData name="Jacqueline N" userId="7febc520ade5fca9" providerId="LiveId" clId="{08FB4C5D-2C76-4E1E-B430-8E4F3085027F}" dt="2020-11-14T14:02:32.319" v="2" actId="47"/>
        <pc:sldMkLst>
          <pc:docMk/>
          <pc:sldMk cId="1095368019" sldId="462"/>
        </pc:sldMkLst>
      </pc:sldChg>
      <pc:sldChg chg="addSp delSp modSp add mod">
        <pc:chgData name="Jacqueline N" userId="7febc520ade5fca9" providerId="LiveId" clId="{08FB4C5D-2C76-4E1E-B430-8E4F3085027F}" dt="2020-11-14T14:04:43.889" v="19" actId="1076"/>
        <pc:sldMkLst>
          <pc:docMk/>
          <pc:sldMk cId="2335577723" sldId="462"/>
        </pc:sldMkLst>
        <pc:spChg chg="del mod">
          <ac:chgData name="Jacqueline N" userId="7febc520ade5fca9" providerId="LiveId" clId="{08FB4C5D-2C76-4E1E-B430-8E4F3085027F}" dt="2020-11-14T14:04:23.246" v="15" actId="478"/>
          <ac:spMkLst>
            <pc:docMk/>
            <pc:sldMk cId="2335577723" sldId="462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04:43.889" v="19" actId="1076"/>
          <ac:spMkLst>
            <pc:docMk/>
            <pc:sldMk cId="2335577723" sldId="462"/>
            <ac:spMk id="4" creationId="{B23DD0B3-2B60-44B7-B83F-D35D314BC8F6}"/>
          </ac:spMkLst>
        </pc:spChg>
        <pc:picChg chg="add mod">
          <ac:chgData name="Jacqueline N" userId="7febc520ade5fca9" providerId="LiveId" clId="{08FB4C5D-2C76-4E1E-B430-8E4F3085027F}" dt="2020-11-14T14:04:33.865" v="17"/>
          <ac:picMkLst>
            <pc:docMk/>
            <pc:sldMk cId="2335577723" sldId="462"/>
            <ac:picMk id="3" creationId="{82118027-8063-4050-8EEA-6090C5FBB9E5}"/>
          </ac:picMkLst>
        </pc:picChg>
      </pc:sldChg>
      <pc:sldChg chg="addSp delSp modSp add mod">
        <pc:chgData name="Jacqueline N" userId="7febc520ade5fca9" providerId="LiveId" clId="{08FB4C5D-2C76-4E1E-B430-8E4F3085027F}" dt="2020-11-14T14:06:56.967" v="37" actId="1076"/>
        <pc:sldMkLst>
          <pc:docMk/>
          <pc:sldMk cId="12452558" sldId="463"/>
        </pc:sldMkLst>
        <pc:spChg chg="del mod">
          <ac:chgData name="Jacqueline N" userId="7febc520ade5fca9" providerId="LiveId" clId="{08FB4C5D-2C76-4E1E-B430-8E4F3085027F}" dt="2020-11-14T14:06:46.683" v="32" actId="21"/>
          <ac:spMkLst>
            <pc:docMk/>
            <pc:sldMk cId="12452558" sldId="463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06:56.967" v="37" actId="1076"/>
          <ac:spMkLst>
            <pc:docMk/>
            <pc:sldMk cId="12452558" sldId="463"/>
            <ac:spMk id="4" creationId="{F444A24A-E069-4E3D-915A-92BF1A9F0BCC}"/>
          </ac:spMkLst>
        </pc:spChg>
        <pc:picChg chg="add mod">
          <ac:chgData name="Jacqueline N" userId="7febc520ade5fca9" providerId="LiveId" clId="{08FB4C5D-2C76-4E1E-B430-8E4F3085027F}" dt="2020-11-14T14:06:53.363" v="36" actId="1076"/>
          <ac:picMkLst>
            <pc:docMk/>
            <pc:sldMk cId="12452558" sldId="463"/>
            <ac:picMk id="3" creationId="{64F66D72-B50B-459C-81C6-82C04062DF1B}"/>
          </ac:picMkLst>
        </pc:picChg>
      </pc:sldChg>
      <pc:sldChg chg="add del">
        <pc:chgData name="Jacqueline N" userId="7febc520ade5fca9" providerId="LiveId" clId="{08FB4C5D-2C76-4E1E-B430-8E4F3085027F}" dt="2020-11-14T14:05:49.800" v="24" actId="47"/>
        <pc:sldMkLst>
          <pc:docMk/>
          <pc:sldMk cId="1245399231" sldId="464"/>
        </pc:sldMkLst>
      </pc:sldChg>
      <pc:sldChg chg="delSp add del mod">
        <pc:chgData name="Jacqueline N" userId="7febc520ade5fca9" providerId="LiveId" clId="{08FB4C5D-2C76-4E1E-B430-8E4F3085027F}" dt="2020-11-14T14:06:01.638" v="27" actId="47"/>
        <pc:sldMkLst>
          <pc:docMk/>
          <pc:sldMk cId="3431392770" sldId="465"/>
        </pc:sldMkLst>
        <pc:spChg chg="del">
          <ac:chgData name="Jacqueline N" userId="7febc520ade5fca9" providerId="LiveId" clId="{08FB4C5D-2C76-4E1E-B430-8E4F3085027F}" dt="2020-11-14T14:05:47.481" v="23" actId="478"/>
          <ac:spMkLst>
            <pc:docMk/>
            <pc:sldMk cId="3431392770" sldId="465"/>
            <ac:spMk id="2" creationId="{E018BC67-733F-4C30-AEC5-028037302BFD}"/>
          </ac:spMkLst>
        </pc:spChg>
      </pc:sldChg>
      <pc:sldChg chg="addSp delSp modSp add mod">
        <pc:chgData name="Jacqueline N" userId="7febc520ade5fca9" providerId="LiveId" clId="{08FB4C5D-2C76-4E1E-B430-8E4F3085027F}" dt="2020-11-14T14:09:31.287" v="51" actId="1076"/>
        <pc:sldMkLst>
          <pc:docMk/>
          <pc:sldMk cId="1764684465" sldId="466"/>
        </pc:sldMkLst>
        <pc:spChg chg="del">
          <ac:chgData name="Jacqueline N" userId="7febc520ade5fca9" providerId="LiveId" clId="{08FB4C5D-2C76-4E1E-B430-8E4F3085027F}" dt="2020-11-14T14:09:26.097" v="49" actId="21"/>
          <ac:spMkLst>
            <pc:docMk/>
            <pc:sldMk cId="1764684465" sldId="466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09:31.287" v="51" actId="1076"/>
          <ac:spMkLst>
            <pc:docMk/>
            <pc:sldMk cId="1764684465" sldId="466"/>
            <ac:spMk id="4" creationId="{E8BFEA65-D9C9-42E2-B26A-4FDAF89C568F}"/>
          </ac:spMkLst>
        </pc:spChg>
        <pc:picChg chg="add mod">
          <ac:chgData name="Jacqueline N" userId="7febc520ade5fca9" providerId="LiveId" clId="{08FB4C5D-2C76-4E1E-B430-8E4F3085027F}" dt="2020-11-14T14:09:23.827" v="48"/>
          <ac:picMkLst>
            <pc:docMk/>
            <pc:sldMk cId="1764684465" sldId="466"/>
            <ac:picMk id="3" creationId="{F92A4760-BAE3-4BD4-B8DD-9624D4909032}"/>
          </ac:picMkLst>
        </pc:picChg>
      </pc:sldChg>
      <pc:sldChg chg="addSp delSp modSp add mod">
        <pc:chgData name="Jacqueline N" userId="7febc520ade5fca9" providerId="LiveId" clId="{08FB4C5D-2C76-4E1E-B430-8E4F3085027F}" dt="2020-11-14T14:10:21.200" v="59"/>
        <pc:sldMkLst>
          <pc:docMk/>
          <pc:sldMk cId="618544562" sldId="467"/>
        </pc:sldMkLst>
        <pc:spChg chg="del">
          <ac:chgData name="Jacqueline N" userId="7febc520ade5fca9" providerId="LiveId" clId="{08FB4C5D-2C76-4E1E-B430-8E4F3085027F}" dt="2020-11-14T14:10:07.922" v="56" actId="21"/>
          <ac:spMkLst>
            <pc:docMk/>
            <pc:sldMk cId="618544562" sldId="467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10:13.621" v="58" actId="1076"/>
          <ac:spMkLst>
            <pc:docMk/>
            <pc:sldMk cId="618544562" sldId="467"/>
            <ac:spMk id="4" creationId="{743BF3BB-D328-46EB-BB49-845498131BE4}"/>
          </ac:spMkLst>
        </pc:spChg>
        <pc:picChg chg="add mod">
          <ac:chgData name="Jacqueline N" userId="7febc520ade5fca9" providerId="LiveId" clId="{08FB4C5D-2C76-4E1E-B430-8E4F3085027F}" dt="2020-11-14T14:10:21.200" v="59"/>
          <ac:picMkLst>
            <pc:docMk/>
            <pc:sldMk cId="618544562" sldId="467"/>
            <ac:picMk id="3" creationId="{5E0B6C4B-E394-4BE6-B03D-080ECDC37789}"/>
          </ac:picMkLst>
        </pc:picChg>
      </pc:sldChg>
      <pc:sldChg chg="addSp delSp modSp add mod">
        <pc:chgData name="Jacqueline N" userId="7febc520ade5fca9" providerId="LiveId" clId="{08FB4C5D-2C76-4E1E-B430-8E4F3085027F}" dt="2020-11-14T14:08:42.245" v="46" actId="1076"/>
        <pc:sldMkLst>
          <pc:docMk/>
          <pc:sldMk cId="2832170160" sldId="468"/>
        </pc:sldMkLst>
        <pc:spChg chg="del">
          <ac:chgData name="Jacqueline N" userId="7febc520ade5fca9" providerId="LiveId" clId="{08FB4C5D-2C76-4E1E-B430-8E4F3085027F}" dt="2020-11-14T14:08:32.523" v="40" actId="21"/>
          <ac:spMkLst>
            <pc:docMk/>
            <pc:sldMk cId="2832170160" sldId="468"/>
            <ac:spMk id="2" creationId="{E018BC67-733F-4C30-AEC5-028037302BFD}"/>
          </ac:spMkLst>
        </pc:spChg>
        <pc:spChg chg="add mod">
          <ac:chgData name="Jacqueline N" userId="7febc520ade5fca9" providerId="LiveId" clId="{08FB4C5D-2C76-4E1E-B430-8E4F3085027F}" dt="2020-11-14T14:08:42.245" v="46" actId="1076"/>
          <ac:spMkLst>
            <pc:docMk/>
            <pc:sldMk cId="2832170160" sldId="468"/>
            <ac:spMk id="4" creationId="{0DBC8E49-65D0-459F-A588-BB74FCB87B0E}"/>
          </ac:spMkLst>
        </pc:spChg>
        <pc:picChg chg="add mod">
          <ac:chgData name="Jacqueline N" userId="7febc520ade5fca9" providerId="LiveId" clId="{08FB4C5D-2C76-4E1E-B430-8E4F3085027F}" dt="2020-11-14T14:08:37.368" v="45" actId="1076"/>
          <ac:picMkLst>
            <pc:docMk/>
            <pc:sldMk cId="2832170160" sldId="468"/>
            <ac:picMk id="3" creationId="{21932D3E-F64D-4EA6-AD5E-B6ED55890B56}"/>
          </ac:picMkLst>
        </pc:picChg>
      </pc:sldChg>
      <pc:sldChg chg="addSp delSp add mod">
        <pc:chgData name="Jacqueline N" userId="7febc520ade5fca9" providerId="LiveId" clId="{08FB4C5D-2C76-4E1E-B430-8E4F3085027F}" dt="2020-11-14T14:11:42.563" v="62" actId="478"/>
        <pc:sldMkLst>
          <pc:docMk/>
          <pc:sldMk cId="4030414985" sldId="469"/>
        </pc:sldMkLst>
        <pc:spChg chg="del">
          <ac:chgData name="Jacqueline N" userId="7febc520ade5fca9" providerId="LiveId" clId="{08FB4C5D-2C76-4E1E-B430-8E4F3085027F}" dt="2020-11-14T14:11:37.967" v="60" actId="478"/>
          <ac:spMkLst>
            <pc:docMk/>
            <pc:sldMk cId="4030414985" sldId="469"/>
            <ac:spMk id="2" creationId="{E018BC67-733F-4C30-AEC5-028037302BFD}"/>
          </ac:spMkLst>
        </pc:spChg>
        <pc:spChg chg="add del">
          <ac:chgData name="Jacqueline N" userId="7febc520ade5fca9" providerId="LiveId" clId="{08FB4C5D-2C76-4E1E-B430-8E4F3085027F}" dt="2020-11-14T14:11:42.563" v="62" actId="478"/>
          <ac:spMkLst>
            <pc:docMk/>
            <pc:sldMk cId="4030414985" sldId="469"/>
            <ac:spMk id="4" creationId="{26464207-D42E-4C4F-ADE4-AF4399D39133}"/>
          </ac:spMkLst>
        </pc:spChg>
        <pc:picChg chg="add del">
          <ac:chgData name="Jacqueline N" userId="7febc520ade5fca9" providerId="LiveId" clId="{08FB4C5D-2C76-4E1E-B430-8E4F3085027F}" dt="2020-11-14T14:10:02.414" v="54"/>
          <ac:picMkLst>
            <pc:docMk/>
            <pc:sldMk cId="4030414985" sldId="469"/>
            <ac:picMk id="3" creationId="{F2D17169-508B-4000-8C52-FAB924BA5D58}"/>
          </ac:picMkLst>
        </pc:picChg>
      </pc:sldChg>
      <pc:sldChg chg="addSp delSp modSp add mod">
        <pc:chgData name="Jacqueline N" userId="7febc520ade5fca9" providerId="LiveId" clId="{08FB4C5D-2C76-4E1E-B430-8E4F3085027F}" dt="2020-11-14T15:35:54.518" v="1687" actId="164"/>
        <pc:sldMkLst>
          <pc:docMk/>
          <pc:sldMk cId="2715235869" sldId="470"/>
        </pc:sldMkLst>
        <pc:spChg chg="add del mod">
          <ac:chgData name="Jacqueline N" userId="7febc520ade5fca9" providerId="LiveId" clId="{08FB4C5D-2C76-4E1E-B430-8E4F3085027F}" dt="2020-11-14T15:26:06.052" v="1469" actId="478"/>
          <ac:spMkLst>
            <pc:docMk/>
            <pc:sldMk cId="2715235869" sldId="470"/>
            <ac:spMk id="2" creationId="{029492EE-3B53-40D7-84E6-C27D58B7483D}"/>
          </ac:spMkLst>
        </pc:spChg>
        <pc:spChg chg="add mod">
          <ac:chgData name="Jacqueline N" userId="7febc520ade5fca9" providerId="LiveId" clId="{08FB4C5D-2C76-4E1E-B430-8E4F3085027F}" dt="2020-11-14T15:31:02.319" v="1628" actId="164"/>
          <ac:spMkLst>
            <pc:docMk/>
            <pc:sldMk cId="2715235869" sldId="470"/>
            <ac:spMk id="3" creationId="{F49D53F5-E361-48AA-9D64-E2CB74BB1789}"/>
          </ac:spMkLst>
        </pc:spChg>
        <pc:spChg chg="add mod">
          <ac:chgData name="Jacqueline N" userId="7febc520ade5fca9" providerId="LiveId" clId="{08FB4C5D-2C76-4E1E-B430-8E4F3085027F}" dt="2020-11-14T14:20:46.794" v="313" actId="20577"/>
          <ac:spMkLst>
            <pc:docMk/>
            <pc:sldMk cId="2715235869" sldId="470"/>
            <ac:spMk id="4" creationId="{0EDEB0D8-E56B-483A-B87C-821BCA40D7BD}"/>
          </ac:spMkLst>
        </pc:spChg>
        <pc:spChg chg="add del mod">
          <ac:chgData name="Jacqueline N" userId="7febc520ade5fca9" providerId="LiveId" clId="{08FB4C5D-2C76-4E1E-B430-8E4F3085027F}" dt="2020-11-14T15:26:07.681" v="1470" actId="478"/>
          <ac:spMkLst>
            <pc:docMk/>
            <pc:sldMk cId="2715235869" sldId="470"/>
            <ac:spMk id="5" creationId="{557EF4F7-D697-40D0-8C83-110D9A5EF9AD}"/>
          </ac:spMkLst>
        </pc:spChg>
        <pc:spChg chg="add del mod">
          <ac:chgData name="Jacqueline N" userId="7febc520ade5fca9" providerId="LiveId" clId="{08FB4C5D-2C76-4E1E-B430-8E4F3085027F}" dt="2020-11-14T15:26:09.053" v="1471" actId="478"/>
          <ac:spMkLst>
            <pc:docMk/>
            <pc:sldMk cId="2715235869" sldId="470"/>
            <ac:spMk id="7" creationId="{34ED6BA0-D525-4C50-AEFC-EBB8AA431BAA}"/>
          </ac:spMkLst>
        </pc:spChg>
        <pc:spChg chg="add mod">
          <ac:chgData name="Jacqueline N" userId="7febc520ade5fca9" providerId="LiveId" clId="{08FB4C5D-2C76-4E1E-B430-8E4F3085027F}" dt="2020-11-14T15:31:02.319" v="1628" actId="164"/>
          <ac:spMkLst>
            <pc:docMk/>
            <pc:sldMk cId="2715235869" sldId="470"/>
            <ac:spMk id="9" creationId="{2BE115FF-739C-45F4-9742-70AA2295266B}"/>
          </ac:spMkLst>
        </pc:spChg>
        <pc:spChg chg="add del mod">
          <ac:chgData name="Jacqueline N" userId="7febc520ade5fca9" providerId="LiveId" clId="{08FB4C5D-2C76-4E1E-B430-8E4F3085027F}" dt="2020-11-14T15:27:58.017" v="1558" actId="478"/>
          <ac:spMkLst>
            <pc:docMk/>
            <pc:sldMk cId="2715235869" sldId="470"/>
            <ac:spMk id="11" creationId="{63F0B874-80C9-47F6-A3FC-8BFBDC7FD153}"/>
          </ac:spMkLst>
        </pc:spChg>
        <pc:spChg chg="add del mod">
          <ac:chgData name="Jacqueline N" userId="7febc520ade5fca9" providerId="LiveId" clId="{08FB4C5D-2C76-4E1E-B430-8E4F3085027F}" dt="2020-11-14T15:27:08.339" v="1501" actId="478"/>
          <ac:spMkLst>
            <pc:docMk/>
            <pc:sldMk cId="2715235869" sldId="470"/>
            <ac:spMk id="13" creationId="{CC87578D-7592-424B-8C9F-04C7485BEBAA}"/>
          </ac:spMkLst>
        </pc:spChg>
        <pc:spChg chg="add mod">
          <ac:chgData name="Jacqueline N" userId="7febc520ade5fca9" providerId="LiveId" clId="{08FB4C5D-2C76-4E1E-B430-8E4F3085027F}" dt="2020-11-14T15:31:02.319" v="1628" actId="164"/>
          <ac:spMkLst>
            <pc:docMk/>
            <pc:sldMk cId="2715235869" sldId="470"/>
            <ac:spMk id="15" creationId="{6683A4FD-E0B2-41F1-A8BD-8BAC6E54185F}"/>
          </ac:spMkLst>
        </pc:spChg>
        <pc:spChg chg="add mod">
          <ac:chgData name="Jacqueline N" userId="7febc520ade5fca9" providerId="LiveId" clId="{08FB4C5D-2C76-4E1E-B430-8E4F3085027F}" dt="2020-11-14T15:31:02.319" v="1628" actId="164"/>
          <ac:spMkLst>
            <pc:docMk/>
            <pc:sldMk cId="2715235869" sldId="470"/>
            <ac:spMk id="17" creationId="{B399B6BC-4CBC-43C1-805B-1F595CA458DC}"/>
          </ac:spMkLst>
        </pc:spChg>
        <pc:spChg chg="add mod">
          <ac:chgData name="Jacqueline N" userId="7febc520ade5fca9" providerId="LiveId" clId="{08FB4C5D-2C76-4E1E-B430-8E4F3085027F}" dt="2020-11-14T15:33:39.571" v="1650" actId="1036"/>
          <ac:spMkLst>
            <pc:docMk/>
            <pc:sldMk cId="2715235869" sldId="470"/>
            <ac:spMk id="34" creationId="{CB9CB0E0-8AA3-4602-9339-E0D5762E99AE}"/>
          </ac:spMkLst>
        </pc:spChg>
        <pc:spChg chg="add mod">
          <ac:chgData name="Jacqueline N" userId="7febc520ade5fca9" providerId="LiveId" clId="{08FB4C5D-2C76-4E1E-B430-8E4F3085027F}" dt="2020-11-14T15:33:33.969" v="1646" actId="1076"/>
          <ac:spMkLst>
            <pc:docMk/>
            <pc:sldMk cId="2715235869" sldId="470"/>
            <ac:spMk id="35" creationId="{EE8169F9-AAE4-4F9B-B1AE-BA0B88EA67BE}"/>
          </ac:spMkLst>
        </pc:spChg>
        <pc:spChg chg="add mod">
          <ac:chgData name="Jacqueline N" userId="7febc520ade5fca9" providerId="LiveId" clId="{08FB4C5D-2C76-4E1E-B430-8E4F3085027F}" dt="2020-11-14T15:35:54.518" v="1687" actId="164"/>
          <ac:spMkLst>
            <pc:docMk/>
            <pc:sldMk cId="2715235869" sldId="470"/>
            <ac:spMk id="36" creationId="{4AD5FE44-EDAA-4ADE-A0E5-78773FD9C140}"/>
          </ac:spMkLst>
        </pc:spChg>
        <pc:spChg chg="add mod">
          <ac:chgData name="Jacqueline N" userId="7febc520ade5fca9" providerId="LiveId" clId="{08FB4C5D-2C76-4E1E-B430-8E4F3085027F}" dt="2020-11-14T15:35:54.518" v="1687" actId="164"/>
          <ac:spMkLst>
            <pc:docMk/>
            <pc:sldMk cId="2715235869" sldId="470"/>
            <ac:spMk id="37" creationId="{D5CAA817-B54D-4C95-8A08-6DAD3681685F}"/>
          </ac:spMkLst>
        </pc:spChg>
        <pc:spChg chg="add mod">
          <ac:chgData name="Jacqueline N" userId="7febc520ade5fca9" providerId="LiveId" clId="{08FB4C5D-2C76-4E1E-B430-8E4F3085027F}" dt="2020-11-14T15:35:54.518" v="1687" actId="164"/>
          <ac:spMkLst>
            <pc:docMk/>
            <pc:sldMk cId="2715235869" sldId="470"/>
            <ac:spMk id="38" creationId="{4870B9EC-464F-4804-A13C-01C642AA1B07}"/>
          </ac:spMkLst>
        </pc:spChg>
        <pc:spChg chg="add mod">
          <ac:chgData name="Jacqueline N" userId="7febc520ade5fca9" providerId="LiveId" clId="{08FB4C5D-2C76-4E1E-B430-8E4F3085027F}" dt="2020-11-14T15:35:54.518" v="1687" actId="164"/>
          <ac:spMkLst>
            <pc:docMk/>
            <pc:sldMk cId="2715235869" sldId="470"/>
            <ac:spMk id="40" creationId="{48175A69-1BC2-46EC-B804-F84F18BE8552}"/>
          </ac:spMkLst>
        </pc:spChg>
        <pc:spChg chg="add del">
          <ac:chgData name="Jacqueline N" userId="7febc520ade5fca9" providerId="LiveId" clId="{08FB4C5D-2C76-4E1E-B430-8E4F3085027F}" dt="2020-11-14T15:35:19.483" v="1678" actId="478"/>
          <ac:spMkLst>
            <pc:docMk/>
            <pc:sldMk cId="2715235869" sldId="470"/>
            <ac:spMk id="42" creationId="{4D283512-EA14-4D21-B223-5FE1DB824F8F}"/>
          </ac:spMkLst>
        </pc:spChg>
        <pc:spChg chg="mod">
          <ac:chgData name="Jacqueline N" userId="7febc520ade5fca9" providerId="LiveId" clId="{08FB4C5D-2C76-4E1E-B430-8E4F3085027F}" dt="2020-11-14T14:15:35.398" v="210" actId="790"/>
          <ac:spMkLst>
            <pc:docMk/>
            <pc:sldMk cId="2715235869" sldId="470"/>
            <ac:spMk id="9218" creationId="{00000000-0000-0000-0000-000000000000}"/>
          </ac:spMkLst>
        </pc:spChg>
        <pc:spChg chg="mod">
          <ac:chgData name="Jacqueline N" userId="7febc520ade5fca9" providerId="LiveId" clId="{08FB4C5D-2C76-4E1E-B430-8E4F3085027F}" dt="2020-11-14T15:32:24.877" v="1635" actId="20577"/>
          <ac:spMkLst>
            <pc:docMk/>
            <pc:sldMk cId="2715235869" sldId="470"/>
            <ac:spMk id="9219" creationId="{00000000-0000-0000-0000-000000000000}"/>
          </ac:spMkLst>
        </pc:spChg>
        <pc:grpChg chg="add mod">
          <ac:chgData name="Jacqueline N" userId="7febc520ade5fca9" providerId="LiveId" clId="{08FB4C5D-2C76-4E1E-B430-8E4F3085027F}" dt="2020-11-14T15:31:10.820" v="1629" actId="1076"/>
          <ac:grpSpMkLst>
            <pc:docMk/>
            <pc:sldMk cId="2715235869" sldId="470"/>
            <ac:grpSpMk id="33" creationId="{7CD01C1C-A225-4FE2-9459-94713B1897F1}"/>
          </ac:grpSpMkLst>
        </pc:grpChg>
        <pc:grpChg chg="add mod">
          <ac:chgData name="Jacqueline N" userId="7febc520ade5fca9" providerId="LiveId" clId="{08FB4C5D-2C76-4E1E-B430-8E4F3085027F}" dt="2020-11-14T15:35:54.518" v="1687" actId="164"/>
          <ac:grpSpMkLst>
            <pc:docMk/>
            <pc:sldMk cId="2715235869" sldId="470"/>
            <ac:grpSpMk id="44" creationId="{EA802727-5DC0-4C15-B201-FD41873BA8C3}"/>
          </ac:grpSpMkLst>
        </pc:grpChg>
        <pc:cxnChg chg="add mod">
          <ac:chgData name="Jacqueline N" userId="7febc520ade5fca9" providerId="LiveId" clId="{08FB4C5D-2C76-4E1E-B430-8E4F3085027F}" dt="2020-11-14T15:31:02.319" v="1628" actId="164"/>
          <ac:cxnSpMkLst>
            <pc:docMk/>
            <pc:sldMk cId="2715235869" sldId="470"/>
            <ac:cxnSpMk id="21" creationId="{C2E78B99-B340-4952-83FC-C2B2A9BE58B2}"/>
          </ac:cxnSpMkLst>
        </pc:cxnChg>
        <pc:cxnChg chg="add mod">
          <ac:chgData name="Jacqueline N" userId="7febc520ade5fca9" providerId="LiveId" clId="{08FB4C5D-2C76-4E1E-B430-8E4F3085027F}" dt="2020-11-14T15:31:02.319" v="1628" actId="164"/>
          <ac:cxnSpMkLst>
            <pc:docMk/>
            <pc:sldMk cId="2715235869" sldId="470"/>
            <ac:cxnSpMk id="24" creationId="{FF3027BD-CF6F-4C8E-992C-81EF92796ADD}"/>
          </ac:cxnSpMkLst>
        </pc:cxnChg>
        <pc:cxnChg chg="add mod">
          <ac:chgData name="Jacqueline N" userId="7febc520ade5fca9" providerId="LiveId" clId="{08FB4C5D-2C76-4E1E-B430-8E4F3085027F}" dt="2020-11-14T15:31:02.319" v="1628" actId="164"/>
          <ac:cxnSpMkLst>
            <pc:docMk/>
            <pc:sldMk cId="2715235869" sldId="470"/>
            <ac:cxnSpMk id="27" creationId="{441475B7-0B6E-4E44-8115-4F5B9929F309}"/>
          </ac:cxnSpMkLst>
        </pc:cxnChg>
        <pc:cxnChg chg="add mod">
          <ac:chgData name="Jacqueline N" userId="7febc520ade5fca9" providerId="LiveId" clId="{08FB4C5D-2C76-4E1E-B430-8E4F3085027F}" dt="2020-11-14T15:31:02.319" v="1628" actId="164"/>
          <ac:cxnSpMkLst>
            <pc:docMk/>
            <pc:sldMk cId="2715235869" sldId="470"/>
            <ac:cxnSpMk id="30" creationId="{3AAE67DA-0F65-4CA6-81E2-19A1620D3290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A918BFBA-EB09-4E7D-960A-B08189A8D7CE}" type="datetimeFigureOut">
              <a:rPr lang="de-DE"/>
              <a:pPr>
                <a:defRPr/>
              </a:pPr>
              <a:t>14.11.2020</a:t>
            </a:fld>
            <a:endParaRPr lang="de-DE"/>
          </a:p>
        </p:txBody>
      </p:sp>
      <p:sp>
        <p:nvSpPr>
          <p:cNvPr id="315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15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0F45A145-1A8C-49BE-A32F-EB6CCC21632A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6054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1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970575" y="1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F846C1E9-F75B-4818-8D25-866C6C23DC50}" type="datetimeFigureOut">
              <a:rPr lang="en-US"/>
              <a:pPr>
                <a:defRPr/>
              </a:pPr>
              <a:t>11/14/2020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2525" y="703263"/>
            <a:ext cx="4705350" cy="35290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426" tIns="45213" rIns="90426" bIns="4521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700415" y="4465035"/>
            <a:ext cx="5609574" cy="42274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1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970575" y="8927153"/>
            <a:ext cx="3038259" cy="46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528" tIns="45764" rIns="91528" bIns="45764" numCol="1" anchor="b" anchorCtr="0" compatLnSpc="1">
            <a:prstTxWarp prst="textNoShape">
              <a:avLst/>
            </a:prstTxWarp>
          </a:bodyPr>
          <a:lstStyle>
            <a:lvl1pPr algn="r" defTabSz="915242">
              <a:defRPr sz="1100"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fld id="{DA39700F-0C6F-49DF-A156-9037606CABA9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1530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768" indent="-28568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2721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599808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6896" indent="-228545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3984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072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8160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5247" indent="-22854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fld id="{31BE0B41-6E79-4EA1-B937-E9827BB29E22}" type="slidenum">
              <a:rPr lang="en-GB" altLang="de-DE" sz="1100" b="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1</a:t>
            </a:fld>
            <a:endParaRPr lang="en-GB" altLang="de-DE" sz="1100" b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23888" y="550863"/>
            <a:ext cx="2303462" cy="1727200"/>
          </a:xfrm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2315" y="2607294"/>
            <a:ext cx="6091908" cy="623270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939" tIns="45470" rIns="90939" bIns="45470"/>
          <a:lstStyle/>
          <a:p>
            <a:pPr eaLnBrk="1" hangingPunct="1"/>
            <a:r>
              <a:rPr lang="en-GB" altLang="de-DE"/>
              <a:t>Hallo and thank you for the introduction.</a:t>
            </a:r>
          </a:p>
          <a:p>
            <a:pPr eaLnBrk="1" hangingPunct="1"/>
            <a:r>
              <a:rPr lang="en-GB" altLang="de-DE"/>
              <a:t>I will present a non-parametric significance test for estimating the statistical significance of Joint-Spike events.</a:t>
            </a:r>
          </a:p>
        </p:txBody>
      </p:sp>
    </p:spTree>
    <p:extLst>
      <p:ext uri="{BB962C8B-B14F-4D97-AF65-F5344CB8AC3E}">
        <p14:creationId xmlns:p14="http://schemas.microsoft.com/office/powerpoint/2010/main" val="4008525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05978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09470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6161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8355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468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7775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1807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03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6832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124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7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143362" name="Text Placeholder 2"/>
          <p:cNvSpPr>
            <a:spLocks noGrp="1"/>
          </p:cNvSpPr>
          <p:nvPr>
            <p:ph type="subTitle" idx="1"/>
          </p:nvPr>
        </p:nvSpPr>
        <p:spPr>
          <a:xfrm>
            <a:off x="533400" y="3886200"/>
            <a:ext cx="7848600" cy="1752600"/>
          </a:xfrm>
        </p:spPr>
        <p:txBody>
          <a:bodyPr/>
          <a:lstStyle>
            <a:lvl1pPr marL="0" indent="0">
              <a:defRPr sz="2000" smtClean="0"/>
            </a:lvl1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143368" name="Title Placeholder 1"/>
          <p:cNvSpPr>
            <a:spLocks noGrp="1"/>
          </p:cNvSpPr>
          <p:nvPr>
            <p:ph type="ctrTitle"/>
          </p:nvPr>
        </p:nvSpPr>
        <p:spPr>
          <a:xfrm>
            <a:off x="533400" y="1524000"/>
            <a:ext cx="7924800" cy="1470025"/>
          </a:xfrm>
        </p:spPr>
        <p:txBody>
          <a:bodyPr/>
          <a:lstStyle>
            <a:lvl1pPr>
              <a:defRPr sz="3600" smtClean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12954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5000" y="6245225"/>
            <a:ext cx="5562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Neuroinformatics - Prof. Dr. Gordon Pipa</a:t>
            </a:r>
            <a:endParaRPr lang="en-GB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48600" y="6245225"/>
            <a:ext cx="838200" cy="476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D34255C8-519B-4C8E-842D-8149F5EA7E1D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Balken_PHD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0" y="392113"/>
            <a:ext cx="9144000" cy="0"/>
          </a:xfrm>
          <a:prstGeom prst="line">
            <a:avLst/>
          </a:prstGeom>
          <a:noFill/>
          <a:ln w="38100" cmpd="dbl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7924800" cy="4525963"/>
          </a:xfrm>
        </p:spPr>
        <p:txBody>
          <a:bodyPr/>
          <a:lstStyle>
            <a:lvl1pPr>
              <a:buNone/>
              <a:defRPr b="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/>
          </p:nvPr>
        </p:nvSpPr>
        <p:spPr>
          <a:xfrm>
            <a:off x="107950" y="93663"/>
            <a:ext cx="8578850" cy="60325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64471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685800"/>
            <a:ext cx="82296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11430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52600" y="6477000"/>
            <a:ext cx="69342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Neuroinformatics - Prof. Dr. Gordon Pipa</a:t>
            </a:r>
          </a:p>
        </p:txBody>
      </p:sp>
      <p:sp>
        <p:nvSpPr>
          <p:cNvPr id="307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5" descr="Cover_4_Dunkel"/>
          <p:cNvPicPr>
            <a:picLocks noGrp="1" noChangeAspect="1" noChangeArrowheads="1"/>
          </p:cNvPicPr>
          <p:nvPr>
            <p:ph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5725" y="0"/>
            <a:ext cx="9267825" cy="7064375"/>
          </a:xfrm>
          <a:solidFill>
            <a:srgbClr val="093039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3" name="Gruppieren 2"/>
          <p:cNvGrpSpPr>
            <a:grpSpLocks/>
          </p:cNvGrpSpPr>
          <p:nvPr/>
        </p:nvGrpSpPr>
        <p:grpSpPr bwMode="auto">
          <a:xfrm>
            <a:off x="314325" y="800100"/>
            <a:ext cx="6010275" cy="6057900"/>
            <a:chOff x="313764" y="723900"/>
            <a:chExt cx="6010836" cy="6057901"/>
          </a:xfrm>
        </p:grpSpPr>
        <p:sp>
          <p:nvSpPr>
            <p:cNvPr id="5130" name="Rechteck 1"/>
            <p:cNvSpPr>
              <a:spLocks noChangeArrowheads="1"/>
            </p:cNvSpPr>
            <p:nvPr/>
          </p:nvSpPr>
          <p:spPr bwMode="auto">
            <a:xfrm>
              <a:off x="1066800" y="1447800"/>
              <a:ext cx="52578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1" name="Rechteck 4"/>
            <p:cNvSpPr>
              <a:spLocks noChangeArrowheads="1"/>
            </p:cNvSpPr>
            <p:nvPr/>
          </p:nvSpPr>
          <p:spPr bwMode="auto">
            <a:xfrm>
              <a:off x="2577355" y="838200"/>
              <a:ext cx="990600" cy="914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2" name="Rechteck 5"/>
            <p:cNvSpPr>
              <a:spLocks noChangeArrowheads="1"/>
            </p:cNvSpPr>
            <p:nvPr/>
          </p:nvSpPr>
          <p:spPr bwMode="auto">
            <a:xfrm>
              <a:off x="1044388" y="4114800"/>
              <a:ext cx="185121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3" name="Rechteck 6"/>
            <p:cNvSpPr>
              <a:spLocks noChangeArrowheads="1"/>
            </p:cNvSpPr>
            <p:nvPr/>
          </p:nvSpPr>
          <p:spPr bwMode="auto">
            <a:xfrm>
              <a:off x="313764" y="6248401"/>
              <a:ext cx="4182036" cy="533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4" name="Rechteck 7"/>
            <p:cNvSpPr>
              <a:spLocks noChangeArrowheads="1"/>
            </p:cNvSpPr>
            <p:nvPr/>
          </p:nvSpPr>
          <p:spPr bwMode="auto">
            <a:xfrm>
              <a:off x="838200" y="3581400"/>
              <a:ext cx="1566582" cy="20574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  <p:sp>
          <p:nvSpPr>
            <p:cNvPr id="5135" name="Rechteck 8"/>
            <p:cNvSpPr>
              <a:spLocks noChangeArrowheads="1"/>
            </p:cNvSpPr>
            <p:nvPr/>
          </p:nvSpPr>
          <p:spPr bwMode="auto">
            <a:xfrm>
              <a:off x="990600" y="723900"/>
              <a:ext cx="1566582" cy="1638300"/>
            </a:xfrm>
            <a:prstGeom prst="rect">
              <a:avLst/>
            </a:prstGeom>
            <a:solidFill>
              <a:srgbClr val="1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1pPr>
              <a:lvl2pPr marL="742950" indent="-28575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2pPr>
              <a:lvl3pPr marL="11430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3pPr>
              <a:lvl4pPr marL="16002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4pPr>
              <a:lvl5pPr marL="2057400" indent="-228600" eaLnBrk="0" hangingPunct="0"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Arial" pitchFamily="34" charset="0"/>
                  <a:cs typeface="Times New Roman" pitchFamily="18" charset="0"/>
                </a:defRPr>
              </a:lvl9pPr>
            </a:lstStyle>
            <a:p>
              <a:pPr eaLnBrk="1" hangingPunct="1"/>
              <a:endParaRPr lang="de-DE" altLang="de-DE" dirty="0">
                <a:latin typeface="Calibri" pitchFamily="34" charset="0"/>
              </a:endParaRPr>
            </a:p>
          </p:txBody>
        </p:sp>
      </p:grpSp>
      <p:sp>
        <p:nvSpPr>
          <p:cNvPr id="5124" name="Textfeld 3"/>
          <p:cNvSpPr txBox="1">
            <a:spLocks noChangeArrowheads="1"/>
          </p:cNvSpPr>
          <p:nvPr/>
        </p:nvSpPr>
        <p:spPr bwMode="auto">
          <a:xfrm>
            <a:off x="914400" y="1295400"/>
            <a:ext cx="63071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endParaRPr lang="en-US" altLang="de-DE" sz="2800" b="0" dirty="0">
              <a:latin typeface="Calibri" pitchFamily="34" charset="0"/>
            </a:endParaRPr>
          </a:p>
          <a:p>
            <a:r>
              <a:rPr lang="de-DE" sz="2800" dirty="0">
                <a:solidFill>
                  <a:schemeClr val="bg1"/>
                </a:solidFill>
              </a:rPr>
              <a:t>Neuroinformatics </a:t>
            </a:r>
            <a:r>
              <a:rPr lang="de-DE" sz="2800" dirty="0" err="1">
                <a:solidFill>
                  <a:schemeClr val="bg1"/>
                </a:solidFill>
              </a:rPr>
              <a:t>Lecture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>
                <a:solidFill>
                  <a:schemeClr val="bg1"/>
                </a:solidFill>
              </a:rPr>
              <a:t>(LX)</a:t>
            </a:r>
            <a:endParaRPr lang="de-DE" altLang="de-DE" sz="2800" b="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125" name="Textfeld 11"/>
          <p:cNvSpPr txBox="1">
            <a:spLocks noChangeArrowheads="1"/>
          </p:cNvSpPr>
          <p:nvPr/>
        </p:nvSpPr>
        <p:spPr bwMode="auto">
          <a:xfrm>
            <a:off x="380999" y="6213475"/>
            <a:ext cx="4191001" cy="1025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cs typeface="Times New Roman" pitchFamily="18" charset="0"/>
              </a:defRPr>
            </a:lvl9pPr>
          </a:lstStyle>
          <a:p>
            <a:pPr eaLnBrk="1" hangingPunct="1"/>
            <a:r>
              <a:rPr lang="de-DE" altLang="de-DE" sz="2000" b="0" dirty="0">
                <a:solidFill>
                  <a:srgbClr val="E3E9E6"/>
                </a:solidFill>
                <a:latin typeface="Calibri" pitchFamily="34" charset="0"/>
              </a:rPr>
              <a:t>Prof. Dr. Gordon Pipa </a:t>
            </a:r>
          </a:p>
          <a:p>
            <a:pPr eaLnBrk="1" hangingPunct="1"/>
            <a:endParaRPr lang="de-DE" altLang="de-DE" sz="400" b="0" baseline="30000" dirty="0">
              <a:solidFill>
                <a:srgbClr val="E3E9E6"/>
              </a:solidFill>
              <a:latin typeface="Calibri" pitchFamily="34" charset="0"/>
            </a:endParaRPr>
          </a:p>
          <a:p>
            <a:pPr eaLnBrk="1" hangingPunct="1"/>
            <a:r>
              <a:rPr lang="en-US" altLang="de-DE" sz="1400" b="0" dirty="0">
                <a:solidFill>
                  <a:srgbClr val="E3E9E6"/>
                </a:solidFill>
                <a:latin typeface="Calibri" pitchFamily="34" charset="0"/>
              </a:rPr>
              <a:t>Institute of Cognitive Science, University of Osnabrück</a:t>
            </a:r>
          </a:p>
          <a:p>
            <a:pPr eaLnBrk="1" hangingPunct="1"/>
            <a:endParaRPr lang="de-DE" altLang="de-DE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489736"/>
      </p:ext>
    </p:extLst>
  </p:cSld>
  <p:clrMapOvr>
    <a:masterClrMapping/>
  </p:clrMapOvr>
  <p:transition advClick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7842250" y="452438"/>
            <a:ext cx="1301750" cy="6405562"/>
          </a:xfrm>
          <a:prstGeom prst="rect">
            <a:avLst/>
          </a:prstGeom>
          <a:solidFill>
            <a:srgbClr val="DFDCC7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de-DE" altLang="de-DE" sz="1800" b="0"/>
          </a:p>
        </p:txBody>
      </p:sp>
      <p:pic>
        <p:nvPicPr>
          <p:cNvPr id="722948" name="Picture 4" descr="Timerbal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0913" y="1447800"/>
            <a:ext cx="231775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2" name="Text Box 5"/>
          <p:cNvSpPr txBox="1">
            <a:spLocks noChangeArrowheads="1"/>
          </p:cNvSpPr>
          <p:nvPr/>
        </p:nvSpPr>
        <p:spPr bwMode="auto">
          <a:xfrm rot="-5400000">
            <a:off x="7862887" y="3244851"/>
            <a:ext cx="8096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dirty="0" err="1"/>
              <a:t>Timer</a:t>
            </a:r>
            <a:endParaRPr lang="de-DE" altLang="de-DE" sz="1800" dirty="0"/>
          </a:p>
        </p:txBody>
      </p:sp>
      <p:sp>
        <p:nvSpPr>
          <p:cNvPr id="22533" name="Text Box 6"/>
          <p:cNvSpPr txBox="1">
            <a:spLocks noChangeArrowheads="1"/>
          </p:cNvSpPr>
          <p:nvPr/>
        </p:nvSpPr>
        <p:spPr bwMode="auto">
          <a:xfrm>
            <a:off x="7842250" y="6415088"/>
            <a:ext cx="654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Stop</a:t>
            </a:r>
          </a:p>
        </p:txBody>
      </p:sp>
      <p:sp>
        <p:nvSpPr>
          <p:cNvPr id="22534" name="Text Box 7"/>
          <p:cNvSpPr txBox="1">
            <a:spLocks noChangeArrowheads="1"/>
          </p:cNvSpPr>
          <p:nvPr/>
        </p:nvSpPr>
        <p:spPr bwMode="auto">
          <a:xfrm>
            <a:off x="7866063" y="1309688"/>
            <a:ext cx="6667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1800" b="0"/>
              <a:t>Start</a:t>
            </a:r>
          </a:p>
        </p:txBody>
      </p:sp>
      <p:sp>
        <p:nvSpPr>
          <p:cNvPr id="22535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22537" name="Textfeld 10"/>
          <p:cNvSpPr txBox="1">
            <a:spLocks noChangeArrowheads="1"/>
          </p:cNvSpPr>
          <p:nvPr/>
        </p:nvSpPr>
        <p:spPr bwMode="auto">
          <a:xfrm>
            <a:off x="8305800" y="0"/>
            <a:ext cx="838200" cy="1108075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de-DE" altLang="de-DE" sz="6600" b="0">
                <a:latin typeface="Adobe Ming Std L" pitchFamily="18" charset="-128"/>
                <a:ea typeface="Adobe Ming Std L" pitchFamily="18" charset="-128"/>
              </a:rPr>
              <a:t>Q</a:t>
            </a:r>
          </a:p>
        </p:txBody>
      </p:sp>
      <p:sp>
        <p:nvSpPr>
          <p:cNvPr id="9" name="Rechteck 8"/>
          <p:cNvSpPr/>
          <p:nvPr/>
        </p:nvSpPr>
        <p:spPr>
          <a:xfrm>
            <a:off x="-152400" y="376238"/>
            <a:ext cx="8534400" cy="1524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pic>
        <p:nvPicPr>
          <p:cNvPr id="2" name="Kai_Engel_-_06_-_Changing_Realit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90813" y="6451600"/>
            <a:ext cx="406400" cy="4064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860167" y="6643300"/>
            <a:ext cx="2836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freemusicarchive.org/music/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Kai_Engel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8984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300000"/>
                                        <p:tgtEl>
                                          <p:spTgt spid="7229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99"/>
                                          </p:stCondLst>
                                        </p:cTn>
                                        <p:tgtEl>
                                          <p:spTgt spid="72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87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8"/>
          <p:cNvSpPr>
            <a:spLocks/>
          </p:cNvSpPr>
          <p:nvPr/>
        </p:nvSpPr>
        <p:spPr bwMode="auto">
          <a:xfrm>
            <a:off x="457200" y="0"/>
            <a:ext cx="82296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>
                <a:solidFill>
                  <a:schemeClr val="bg1"/>
                </a:solidFill>
              </a:rPr>
              <a:t>Questionnaire</a:t>
            </a:r>
          </a:p>
        </p:txBody>
      </p:sp>
      <p:sp>
        <p:nvSpPr>
          <p:cNvPr id="15" name="Rechteck 14"/>
          <p:cNvSpPr/>
          <p:nvPr/>
        </p:nvSpPr>
        <p:spPr>
          <a:xfrm>
            <a:off x="0" y="381000"/>
            <a:ext cx="9144000" cy="1524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/>
          </a:p>
        </p:txBody>
      </p:sp>
      <p:sp>
        <p:nvSpPr>
          <p:cNvPr id="23558" name="Textfeld 8"/>
          <p:cNvSpPr txBox="1">
            <a:spLocks noChangeArrowheads="1"/>
          </p:cNvSpPr>
          <p:nvPr/>
        </p:nvSpPr>
        <p:spPr bwMode="auto">
          <a:xfrm>
            <a:off x="8420100" y="0"/>
            <a:ext cx="723900" cy="92392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charset="0"/>
              <a:defRPr sz="2400" b="1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de-DE" altLang="de-DE" sz="5400" b="0">
                <a:latin typeface="Adobe Ming Std L" pitchFamily="18" charset="-128"/>
                <a:ea typeface="Adobe Ming Std L" pitchFamily="18" charset="-128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25884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3B8543E-2A20-4850-A582-43CFB30E294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3699"/>
            <a:ext cx="9144000" cy="685060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77BA472-EFE9-44C1-A484-086A386FD914}"/>
              </a:ext>
            </a:extLst>
          </p:cNvPr>
          <p:cNvSpPr txBox="1"/>
          <p:nvPr/>
        </p:nvSpPr>
        <p:spPr>
          <a:xfrm rot="2069043">
            <a:off x="3503773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118027-8063-4050-8EEA-6090C5FBB9E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10596"/>
            <a:ext cx="9144000" cy="683680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23DD0B3-2B60-44B7-B83F-D35D314BC8F6}"/>
              </a:ext>
            </a:extLst>
          </p:cNvPr>
          <p:cNvSpPr txBox="1"/>
          <p:nvPr/>
        </p:nvSpPr>
        <p:spPr>
          <a:xfrm rot="2069043">
            <a:off x="3503773" y="31878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335577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GB" sz="2000"/>
              <a:t>Representing Knowledge Example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228600" y="1066800"/>
            <a:ext cx="5562600" cy="5257800"/>
          </a:xfrm>
        </p:spPr>
        <p:txBody>
          <a:bodyPr lIns="90000" rIns="0"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marL="0" indent="0" eaLnBrk="1" hangingPunct="1">
              <a:lnSpc>
                <a:spcPct val="90000"/>
              </a:lnSpc>
            </a:pPr>
            <a:r>
              <a:rPr lang="en-GB" sz="1800" b="0" dirty="0"/>
              <a:t>The model can help us to understand how a special </a:t>
            </a:r>
            <a:r>
              <a:rPr lang="en-GB" sz="1800" dirty="0"/>
              <a:t>state</a:t>
            </a:r>
            <a:r>
              <a:rPr lang="en-GB" sz="1800" b="0" dirty="0"/>
              <a:t> is dependent on its </a:t>
            </a:r>
            <a:r>
              <a:rPr lang="en-GB" sz="1800" dirty="0"/>
              <a:t>conditions</a:t>
            </a:r>
            <a:r>
              <a:rPr lang="en-GB" sz="1800" b="0" dirty="0"/>
              <a:t>.</a:t>
            </a:r>
          </a:p>
          <a:p>
            <a:pPr marL="0" indent="0" eaLnBrk="1" hangingPunct="1">
              <a:lnSpc>
                <a:spcPct val="90000"/>
              </a:lnSpc>
            </a:pPr>
            <a:endParaRPr lang="en-GB" sz="600" b="0" dirty="0"/>
          </a:p>
          <a:p>
            <a:pPr marL="400050" lvl="1" indent="0" eaLnBrk="1" hangingPunct="1">
              <a:lnSpc>
                <a:spcPct val="90000"/>
              </a:lnSpc>
            </a:pPr>
            <a:r>
              <a:rPr lang="en-GB" sz="1400" b="0" dirty="0"/>
              <a:t>e.g. 	When do I have information about the content of a </a:t>
            </a:r>
          </a:p>
          <a:p>
            <a:pPr marL="400050" lvl="1" indent="0" eaLnBrk="1" hangingPunct="1">
              <a:lnSpc>
                <a:spcPct val="90000"/>
              </a:lnSpc>
            </a:pPr>
            <a:r>
              <a:rPr lang="en-GB" sz="1400" b="0" dirty="0"/>
              <a:t>	lecture? (</a:t>
            </a:r>
            <a:r>
              <a:rPr lang="en-GB" sz="1400" i="1" dirty="0"/>
              <a:t>I</a:t>
            </a:r>
            <a:r>
              <a:rPr lang="en-GB" sz="1400" b="0" i="1" dirty="0"/>
              <a:t>nformed</a:t>
            </a:r>
            <a:r>
              <a:rPr lang="en-GB" sz="1400" b="0" dirty="0"/>
              <a:t>)</a:t>
            </a:r>
          </a:p>
          <a:p>
            <a:pPr marL="400050" lvl="1" indent="0" eaLnBrk="1" hangingPunct="1">
              <a:lnSpc>
                <a:spcPct val="90000"/>
              </a:lnSpc>
            </a:pPr>
            <a:endParaRPr lang="en-GB" sz="300" b="0" dirty="0"/>
          </a:p>
          <a:p>
            <a:pPr marL="800100" lvl="2" indent="0" eaLnBrk="1" hangingPunct="1">
              <a:lnSpc>
                <a:spcPct val="90000"/>
              </a:lnSpc>
            </a:pPr>
            <a:r>
              <a:rPr lang="en-GB" sz="1400" dirty="0"/>
              <a:t>	1. I can visit the lecture (</a:t>
            </a:r>
            <a:r>
              <a:rPr lang="en-GB" sz="1400" i="1" dirty="0"/>
              <a:t>Motivation</a:t>
            </a:r>
            <a:r>
              <a:rPr lang="en-GB" sz="1400" dirty="0"/>
              <a:t>) and write down notes </a:t>
            </a:r>
          </a:p>
          <a:p>
            <a:pPr marL="800100" lvl="2" indent="0" eaLnBrk="1" hangingPunct="1">
              <a:lnSpc>
                <a:spcPct val="90000"/>
              </a:lnSpc>
            </a:pPr>
            <a:r>
              <a:rPr lang="en-GB" sz="1400" dirty="0"/>
              <a:t>      (</a:t>
            </a:r>
            <a:r>
              <a:rPr lang="en-GB" sz="1400" i="1" dirty="0"/>
              <a:t>Yourself</a:t>
            </a:r>
            <a:r>
              <a:rPr lang="en-GB" sz="1400" dirty="0"/>
              <a:t>) by my self.</a:t>
            </a:r>
          </a:p>
          <a:p>
            <a:pPr marL="800100" lvl="2" indent="0" eaLnBrk="1" hangingPunct="1">
              <a:lnSpc>
                <a:spcPct val="90000"/>
              </a:lnSpc>
            </a:pPr>
            <a:endParaRPr lang="en-GB" sz="300" dirty="0"/>
          </a:p>
          <a:p>
            <a:pPr marL="400050" lvl="1" indent="0" eaLnBrk="1" hangingPunct="1">
              <a:lnSpc>
                <a:spcPct val="90000"/>
              </a:lnSpc>
            </a:pPr>
            <a:r>
              <a:rPr lang="en-GB" sz="1400" b="0" dirty="0"/>
              <a:t>	2. I don’t go to the lecture</a:t>
            </a:r>
            <a:r>
              <a:rPr lang="en-GB" sz="1400" dirty="0"/>
              <a:t> (</a:t>
            </a:r>
            <a:r>
              <a:rPr lang="en-GB" sz="1400" i="1" dirty="0"/>
              <a:t>Motivation</a:t>
            </a:r>
            <a:r>
              <a:rPr lang="en-GB" sz="1400" dirty="0"/>
              <a:t>) and you try to get </a:t>
            </a:r>
          </a:p>
          <a:p>
            <a:pPr marL="400050" lvl="1" indent="0" eaLnBrk="1" hangingPunct="1">
              <a:lnSpc>
                <a:spcPct val="90000"/>
              </a:lnSpc>
            </a:pPr>
            <a:r>
              <a:rPr lang="en-GB" sz="1400" dirty="0"/>
              <a:t>              some notes of your colleague (</a:t>
            </a:r>
            <a:r>
              <a:rPr lang="en-GB" sz="1400" i="1" dirty="0"/>
              <a:t>Someone</a:t>
            </a:r>
            <a:r>
              <a:rPr lang="en-GB" sz="1400" dirty="0"/>
              <a:t>).</a:t>
            </a:r>
            <a:endParaRPr lang="en-GB" sz="14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marL="0" indent="0" eaLnBrk="1" hangingPunct="1">
              <a:lnSpc>
                <a:spcPct val="90000"/>
              </a:lnSpc>
            </a:pPr>
            <a:endParaRPr lang="en-GB" sz="1800" b="0" dirty="0"/>
          </a:p>
          <a:p>
            <a:pPr eaLnBrk="1" hangingPunct="1">
              <a:lnSpc>
                <a:spcPct val="90000"/>
              </a:lnSpc>
            </a:pPr>
            <a:endParaRPr lang="en-GB" sz="1200" b="0" dirty="0"/>
          </a:p>
          <a:p>
            <a:pPr eaLnBrk="1" hangingPunct="1">
              <a:lnSpc>
                <a:spcPct val="90000"/>
              </a:lnSpc>
            </a:pPr>
            <a:endParaRPr lang="en-GB" sz="12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DEB0D8-E56B-483A-B87C-821BCA40D7BD}"/>
              </a:ext>
            </a:extLst>
          </p:cNvPr>
          <p:cNvSpPr txBox="1">
            <a:spLocks/>
          </p:cNvSpPr>
          <p:nvPr/>
        </p:nvSpPr>
        <p:spPr bwMode="auto">
          <a:xfrm>
            <a:off x="228600" y="609600"/>
            <a:ext cx="868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90000"/>
              </a:lnSpc>
            </a:pPr>
            <a:r>
              <a:rPr lang="en-GB" sz="1800" dirty="0"/>
              <a:t>How to use graphical models for real world problems?</a:t>
            </a:r>
            <a:endParaRPr lang="en-GB" sz="1200" dirty="0"/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7CD01C1C-A225-4FE2-9459-94713B1897F1}"/>
              </a:ext>
            </a:extLst>
          </p:cNvPr>
          <p:cNvGrpSpPr/>
          <p:nvPr/>
        </p:nvGrpSpPr>
        <p:grpSpPr>
          <a:xfrm>
            <a:off x="5943600" y="1797558"/>
            <a:ext cx="3086100" cy="1898142"/>
            <a:chOff x="5943600" y="1494282"/>
            <a:chExt cx="3086100" cy="1898142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F49D53F5-E361-48AA-9D64-E2CB74BB1789}"/>
                </a:ext>
              </a:extLst>
            </p:cNvPr>
            <p:cNvSpPr/>
            <p:nvPr/>
          </p:nvSpPr>
          <p:spPr>
            <a:xfrm>
              <a:off x="6858000" y="1494282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de-DE" sz="1400" b="1" dirty="0">
                  <a:solidFill>
                    <a:srgbClr val="1E3336"/>
                  </a:solidFill>
                </a:rPr>
                <a:t>Motivation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2BE115FF-739C-45F4-9742-70AA2295266B}"/>
                </a:ext>
              </a:extLst>
            </p:cNvPr>
            <p:cNvSpPr/>
            <p:nvPr/>
          </p:nvSpPr>
          <p:spPr>
            <a:xfrm>
              <a:off x="5943600" y="2229612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Yourself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6683A4FD-E0B2-41F1-A8BD-8BAC6E54185F}"/>
                </a:ext>
              </a:extLst>
            </p:cNvPr>
            <p:cNvSpPr/>
            <p:nvPr/>
          </p:nvSpPr>
          <p:spPr>
            <a:xfrm>
              <a:off x="6858000" y="2935224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Informed</a:t>
              </a:r>
            </a:p>
          </p:txBody>
        </p: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B399B6BC-4CBC-43C1-805B-1F595CA458DC}"/>
                </a:ext>
              </a:extLst>
            </p:cNvPr>
            <p:cNvSpPr/>
            <p:nvPr/>
          </p:nvSpPr>
          <p:spPr>
            <a:xfrm>
              <a:off x="7772400" y="2199894"/>
              <a:ext cx="1257300" cy="4572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1E333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GB" sz="1400" b="1" dirty="0">
                  <a:solidFill>
                    <a:srgbClr val="1E3336"/>
                  </a:solidFill>
                </a:rPr>
                <a:t>Someone</a:t>
              </a:r>
            </a:p>
          </p:txBody>
        </p: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C2E78B99-B340-4952-83FC-C2B2A9BE58B2}"/>
                </a:ext>
              </a:extLst>
            </p:cNvPr>
            <p:cNvCxnSpPr>
              <a:stCxn id="3" idx="3"/>
              <a:endCxn id="9" idx="0"/>
            </p:cNvCxnSpPr>
            <p:nvPr/>
          </p:nvCxnSpPr>
          <p:spPr>
            <a:xfrm flipH="1">
              <a:off x="6572250" y="1884527"/>
              <a:ext cx="469877" cy="345085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FF3027BD-CF6F-4C8E-992C-81EF92796ADD}"/>
                </a:ext>
              </a:extLst>
            </p:cNvPr>
            <p:cNvCxnSpPr>
              <a:cxnSpLocks/>
              <a:stCxn id="3" idx="5"/>
              <a:endCxn id="17" idx="0"/>
            </p:cNvCxnSpPr>
            <p:nvPr/>
          </p:nvCxnSpPr>
          <p:spPr>
            <a:xfrm>
              <a:off x="7931173" y="1884527"/>
              <a:ext cx="469877" cy="315367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441475B7-0B6E-4E44-8115-4F5B9929F309}"/>
                </a:ext>
              </a:extLst>
            </p:cNvPr>
            <p:cNvCxnSpPr>
              <a:cxnSpLocks/>
              <a:stCxn id="9" idx="4"/>
              <a:endCxn id="15" idx="1"/>
            </p:cNvCxnSpPr>
            <p:nvPr/>
          </p:nvCxnSpPr>
          <p:spPr>
            <a:xfrm>
              <a:off x="6572250" y="2686812"/>
              <a:ext cx="469877" cy="315367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3AAE67DA-0F65-4CA6-81E2-19A1620D3290}"/>
                </a:ext>
              </a:extLst>
            </p:cNvPr>
            <p:cNvCxnSpPr>
              <a:cxnSpLocks/>
              <a:stCxn id="17" idx="4"/>
              <a:endCxn id="15" idx="7"/>
            </p:cNvCxnSpPr>
            <p:nvPr/>
          </p:nvCxnSpPr>
          <p:spPr>
            <a:xfrm flipH="1">
              <a:off x="7931173" y="2657094"/>
              <a:ext cx="469877" cy="345085"/>
            </a:xfrm>
            <a:prstGeom prst="straightConnector1">
              <a:avLst/>
            </a:prstGeom>
            <a:ln w="28575">
              <a:solidFill>
                <a:srgbClr val="1E333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feld 33">
            <a:extLst>
              <a:ext uri="{FF2B5EF4-FFF2-40B4-BE49-F238E27FC236}">
                <a16:creationId xmlns:a16="http://schemas.microsoft.com/office/drawing/2014/main" id="{CB9CB0E0-8AA3-4602-9339-E0D5762E99AE}"/>
              </a:ext>
            </a:extLst>
          </p:cNvPr>
          <p:cNvSpPr txBox="1"/>
          <p:nvPr/>
        </p:nvSpPr>
        <p:spPr>
          <a:xfrm>
            <a:off x="228600" y="4272272"/>
            <a:ext cx="5562600" cy="136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eaLnBrk="1" hangingPunct="1">
              <a:lnSpc>
                <a:spcPct val="90000"/>
              </a:lnSpc>
            </a:pPr>
            <a:r>
              <a:rPr lang="en-GB" sz="1800" b="0" dirty="0">
                <a:latin typeface="+mn-lt"/>
              </a:rPr>
              <a:t>With knowing the </a:t>
            </a:r>
            <a:r>
              <a:rPr lang="en-GB" sz="1800" b="1" dirty="0">
                <a:latin typeface="+mn-lt"/>
              </a:rPr>
              <a:t>probabilities</a:t>
            </a:r>
            <a:r>
              <a:rPr lang="en-GB" sz="1800" b="0" dirty="0">
                <a:latin typeface="+mn-lt"/>
              </a:rPr>
              <a:t> of the conditions, there is a way to easily compute the probability of the state.</a:t>
            </a:r>
          </a:p>
          <a:p>
            <a:pPr marL="0" indent="0" eaLnBrk="1" hangingPunct="1">
              <a:lnSpc>
                <a:spcPct val="90000"/>
              </a:lnSpc>
            </a:pPr>
            <a:endParaRPr lang="en-GB" sz="1800" b="0" dirty="0">
              <a:latin typeface="+mn-lt"/>
              <a:sym typeface="Wingdings" panose="05000000000000000000" pitchFamily="2" charset="2"/>
            </a:endParaRPr>
          </a:p>
          <a:p>
            <a:endParaRPr lang="de-DE" dirty="0">
              <a:latin typeface="+mn-lt"/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E8169F9-AAE4-4F9B-B1AE-BA0B88EA67BE}"/>
              </a:ext>
            </a:extLst>
          </p:cNvPr>
          <p:cNvSpPr txBox="1"/>
          <p:nvPr/>
        </p:nvSpPr>
        <p:spPr>
          <a:xfrm>
            <a:off x="228600" y="531776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latin typeface="+mn-lt"/>
                <a:sym typeface="Wingdings" panose="05000000000000000000" pitchFamily="2" charset="2"/>
              </a:rPr>
              <a:t> Using conditional probability tables (CPT)</a:t>
            </a:r>
            <a:endParaRPr lang="en-GB" sz="1800" b="1" dirty="0">
              <a:latin typeface="+mn-lt"/>
            </a:endParaRPr>
          </a:p>
          <a:p>
            <a:endParaRPr lang="de-DE" dirty="0"/>
          </a:p>
        </p:txBody>
      </p: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EA802727-5DC0-4C15-B201-FD41873BA8C3}"/>
              </a:ext>
            </a:extLst>
          </p:cNvPr>
          <p:cNvGrpSpPr/>
          <p:nvPr/>
        </p:nvGrpSpPr>
        <p:grpSpPr>
          <a:xfrm>
            <a:off x="5763630" y="1433159"/>
            <a:ext cx="3493215" cy="2605441"/>
            <a:chOff x="5763630" y="1433159"/>
            <a:chExt cx="3493215" cy="2605441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Textfeld 35">
                  <a:extLst>
                    <a:ext uri="{FF2B5EF4-FFF2-40B4-BE49-F238E27FC236}">
                      <a16:creationId xmlns:a16="http://schemas.microsoft.com/office/drawing/2014/main" id="{4AD5FE44-EDAA-4ADE-A0E5-78773FD9C140}"/>
                    </a:ext>
                  </a:extLst>
                </p:cNvPr>
                <p:cNvSpPr txBox="1"/>
                <p:nvPr/>
              </p:nvSpPr>
              <p:spPr>
                <a:xfrm>
                  <a:off x="7042127" y="1433159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𝑴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6" name="Textfeld 35">
                  <a:extLst>
                    <a:ext uri="{FF2B5EF4-FFF2-40B4-BE49-F238E27FC236}">
                      <a16:creationId xmlns:a16="http://schemas.microsoft.com/office/drawing/2014/main" id="{4AD5FE44-EDAA-4ADE-A0E5-78773FD9C14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42127" y="1433159"/>
                  <a:ext cx="889046" cy="338554"/>
                </a:xfrm>
                <a:prstGeom prst="rect">
                  <a:avLst/>
                </a:prstGeom>
                <a:blipFill>
                  <a:blip r:embed="rId3"/>
                  <a:stretch>
                    <a:fillRect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D5CAA817-B54D-4C95-8A08-6DAD3681685F}"/>
                    </a:ext>
                  </a:extLst>
                </p:cNvPr>
                <p:cNvSpPr txBox="1"/>
                <p:nvPr/>
              </p:nvSpPr>
              <p:spPr>
                <a:xfrm>
                  <a:off x="8367799" y="2187803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𝑺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7" name="Textfeld 36">
                  <a:extLst>
                    <a:ext uri="{FF2B5EF4-FFF2-40B4-BE49-F238E27FC236}">
                      <a16:creationId xmlns:a16="http://schemas.microsoft.com/office/drawing/2014/main" id="{D5CAA817-B54D-4C95-8A08-6DAD3681685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67799" y="2187803"/>
                  <a:ext cx="889046" cy="338554"/>
                </a:xfrm>
                <a:prstGeom prst="rect">
                  <a:avLst/>
                </a:prstGeom>
                <a:blipFill>
                  <a:blip r:embed="rId4"/>
                  <a:stretch>
                    <a:fillRect b="-12727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4870B9EC-464F-4804-A13C-01C642AA1B07}"/>
                    </a:ext>
                  </a:extLst>
                </p:cNvPr>
                <p:cNvSpPr txBox="1"/>
                <p:nvPr/>
              </p:nvSpPr>
              <p:spPr>
                <a:xfrm>
                  <a:off x="5763630" y="2201841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𝒀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38" name="Textfeld 37">
                  <a:extLst>
                    <a:ext uri="{FF2B5EF4-FFF2-40B4-BE49-F238E27FC236}">
                      <a16:creationId xmlns:a16="http://schemas.microsoft.com/office/drawing/2014/main" id="{4870B9EC-464F-4804-A13C-01C642AA1B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63630" y="2201841"/>
                  <a:ext cx="889046" cy="338554"/>
                </a:xfrm>
                <a:prstGeom prst="rect">
                  <a:avLst/>
                </a:prstGeom>
                <a:blipFill>
                  <a:blip r:embed="rId5"/>
                  <a:stretch>
                    <a:fillRect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Textfeld 39">
                  <a:extLst>
                    <a:ext uri="{FF2B5EF4-FFF2-40B4-BE49-F238E27FC236}">
                      <a16:creationId xmlns:a16="http://schemas.microsoft.com/office/drawing/2014/main" id="{48175A69-1BC2-46EC-B804-F84F18BE8552}"/>
                    </a:ext>
                  </a:extLst>
                </p:cNvPr>
                <p:cNvSpPr txBox="1"/>
                <p:nvPr/>
              </p:nvSpPr>
              <p:spPr>
                <a:xfrm>
                  <a:off x="7042127" y="3700046"/>
                  <a:ext cx="88904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𝒑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𝑰</m:t>
                        </m:r>
                        <m:r>
                          <a:rPr lang="de-DE" sz="1600" b="1" i="1" smtClean="0">
                            <a:solidFill>
                              <a:srgbClr val="1E3336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de-DE" sz="1600" b="1" dirty="0">
                    <a:solidFill>
                      <a:srgbClr val="1E3336"/>
                    </a:solidFill>
                  </a:endParaRPr>
                </a:p>
              </p:txBody>
            </p:sp>
          </mc:Choice>
          <mc:Fallback>
            <p:sp>
              <p:nvSpPr>
                <p:cNvPr id="40" name="Textfeld 39">
                  <a:extLst>
                    <a:ext uri="{FF2B5EF4-FFF2-40B4-BE49-F238E27FC236}">
                      <a16:creationId xmlns:a16="http://schemas.microsoft.com/office/drawing/2014/main" id="{48175A69-1BC2-46EC-B804-F84F18BE855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42127" y="3700046"/>
                  <a:ext cx="889046" cy="338554"/>
                </a:xfrm>
                <a:prstGeom prst="rect">
                  <a:avLst/>
                </a:prstGeom>
                <a:blipFill>
                  <a:blip r:embed="rId6"/>
                  <a:stretch>
                    <a:fillRect b="-10714"/>
                  </a:stretch>
                </a:blipFill>
              </p:spPr>
              <p:txBody>
                <a:bodyPr/>
                <a:lstStyle/>
                <a:p>
                  <a:r>
                    <a:rPr lang="de-DE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715235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4F66D72-B50B-459C-81C6-82C04062DF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9667"/>
            <a:ext cx="9144000" cy="683866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444A24A-E069-4E3D-915A-92BF1A9F0BCC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2452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1932D3E-F64D-4EA6-AD5E-B6ED55890B5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0"/>
            <a:ext cx="9144000" cy="683956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0DBC8E49-65D0-459F-A588-BB74FCB87B0E}"/>
              </a:ext>
            </a:extLst>
          </p:cNvPr>
          <p:cNvSpPr txBox="1"/>
          <p:nvPr/>
        </p:nvSpPr>
        <p:spPr>
          <a:xfrm rot="2069043">
            <a:off x="3503773" y="2911950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2832170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2A4760-BAE3-4BD4-B8DD-9624D49090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1846"/>
            <a:ext cx="9144000" cy="685430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8BFEA65-D9C9-42E2-B26A-4FDAF89C568F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1764684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E0B6C4B-E394-4BE6-B03D-080ECDC377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0" y="922"/>
            <a:ext cx="9144000" cy="6856155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43BF3BB-D328-46EB-BB49-845498131BE4}"/>
              </a:ext>
            </a:extLst>
          </p:cNvPr>
          <p:cNvSpPr txBox="1"/>
          <p:nvPr/>
        </p:nvSpPr>
        <p:spPr>
          <a:xfrm rot="2069043">
            <a:off x="3503772" y="2921168"/>
            <a:ext cx="2136454" cy="1015663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6000" b="1" dirty="0">
                <a:solidFill>
                  <a:srgbClr val="FF0000"/>
                </a:solidFill>
              </a:rPr>
              <a:t>OLD</a:t>
            </a:r>
          </a:p>
        </p:txBody>
      </p:sp>
    </p:spTree>
    <p:extLst>
      <p:ext uri="{BB962C8B-B14F-4D97-AF65-F5344CB8AC3E}">
        <p14:creationId xmlns:p14="http://schemas.microsoft.com/office/powerpoint/2010/main" val="618544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de-DE" sz="2000" dirty="0"/>
              <a:t>XXX</a:t>
            </a:r>
          </a:p>
        </p:txBody>
      </p:sp>
      <p:sp>
        <p:nvSpPr>
          <p:cNvPr id="9219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  <a:buFont typeface="Arial" charset="0"/>
              <a:buChar char="•"/>
            </a:pPr>
            <a:r>
              <a:rPr lang="de-DE" sz="1800" dirty="0"/>
              <a:t>XXX</a:t>
            </a:r>
            <a:endParaRPr lang="de-DE" sz="18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  <a:p>
            <a:pPr eaLnBrk="1" hangingPunct="1">
              <a:lnSpc>
                <a:spcPct val="90000"/>
              </a:lnSpc>
            </a:pPr>
            <a:endParaRPr lang="de-DE" sz="1200" b="0" dirty="0"/>
          </a:p>
        </p:txBody>
      </p:sp>
    </p:spTree>
    <p:extLst>
      <p:ext uri="{BB962C8B-B14F-4D97-AF65-F5344CB8AC3E}">
        <p14:creationId xmlns:p14="http://schemas.microsoft.com/office/powerpoint/2010/main" val="40304149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DISPLAYSOURCE" val="\documentclass{book}&#10;\pagestyle{empty}&#10;\input{C:/Users/markussv/depots/CMBBOOK/latex/prml-utils}&#10;\begin{document}&#10;\[&#10;&#10;\]&#10;\end{document}&#10;"/>
  <p:tag name="EMBEDFONTS" val="1"/>
  <p:tag name="FIRSTMARKUSSV@9CFEVIMFUVWXY5M7" val="2826"/>
  <p:tag name="GENSWF_MOVIE_LOOPED_PLAYBACK" val="1"/>
  <p:tag name="ISPRING_PRESENTATION_TITLE" val="Lecture_1_Neuroinformatics_Probability"/>
</p:tagLst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3_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230</Words>
  <Application>Microsoft Office PowerPoint</Application>
  <PresentationFormat>Bildschirmpräsentation (4:3)</PresentationFormat>
  <Paragraphs>70</Paragraphs>
  <Slides>11</Slides>
  <Notes>11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Adobe Ming Std L</vt:lpstr>
      <vt:lpstr>Arial</vt:lpstr>
      <vt:lpstr>Calibri</vt:lpstr>
      <vt:lpstr>Cambria Math</vt:lpstr>
      <vt:lpstr>Times New Roman</vt:lpstr>
      <vt:lpstr>3_Office Theme</vt:lpstr>
      <vt:lpstr>PowerPoint-Präsentation</vt:lpstr>
      <vt:lpstr>XXX</vt:lpstr>
      <vt:lpstr>XXX</vt:lpstr>
      <vt:lpstr>Representing Knowledge Example</vt:lpstr>
      <vt:lpstr>XXX</vt:lpstr>
      <vt:lpstr>XXX</vt:lpstr>
      <vt:lpstr>XXX</vt:lpstr>
      <vt:lpstr>XXX</vt:lpstr>
      <vt:lpstr>XXX</vt:lpstr>
      <vt:lpstr>PowerPoint-Präsentation</vt:lpstr>
      <vt:lpstr>PowerPoint-Präsentation</vt:lpstr>
    </vt:vector>
  </TitlesOfParts>
  <Company>Microsoft Research Ltd, Cambridge UK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Lecture_1_Neuroinformatics_Probability</dc:title>
  <dc:creator>Markus Svensén</dc:creator>
  <cp:lastModifiedBy>Jacqueline N</cp:lastModifiedBy>
  <cp:revision>505</cp:revision>
  <cp:lastPrinted>2016-11-03T13:27:00Z</cp:lastPrinted>
  <dcterms:created xsi:type="dcterms:W3CDTF">2007-06-28T16:14:27Z</dcterms:created>
  <dcterms:modified xsi:type="dcterms:W3CDTF">2020-11-14T15:36:07Z</dcterms:modified>
</cp:coreProperties>
</file>

<file path=docProps/thumbnail.jpeg>
</file>